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1" r:id="rId2"/>
    <p:sldId id="256" r:id="rId3"/>
    <p:sldId id="258" r:id="rId4"/>
    <p:sldId id="257" r:id="rId5"/>
    <p:sldId id="260" r:id="rId6"/>
    <p:sldId id="262" r:id="rId7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r">
              <a:defRPr sz="1200"/>
            </a:lvl1pPr>
          </a:lstStyle>
          <a:p>
            <a:fld id="{B916CE06-228E-4471-854B-508F3625610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21946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21946"/>
            <a:ext cx="3066733" cy="469662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r">
              <a:defRPr sz="1200"/>
            </a:lvl1pPr>
          </a:lstStyle>
          <a:p>
            <a:fld id="{BAD1E9C4-1F04-412A-953E-58B480189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27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2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3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25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9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52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13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7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3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3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7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0F7FF-FA81-4E70-91FC-16DA01954FA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FECD5-9AE3-4885-B3F6-607568DC5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4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36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nc.edu/~nielsen/soci111/m13/hs90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" t="21031" r="3465" b="2583"/>
          <a:stretch/>
        </p:blipFill>
        <p:spPr bwMode="auto">
          <a:xfrm>
            <a:off x="422563" y="685800"/>
            <a:ext cx="828795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86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omeninworldhistory.com/HmillRoo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123771"/>
            <a:ext cx="5030651" cy="44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989886"/>
            <a:ext cx="3352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-Before the Industrial Revolution, </a:t>
            </a:r>
            <a:r>
              <a:rPr lang="en-US" dirty="0"/>
              <a:t>all manufacture of products like textiles was done at home and on a small scale</a:t>
            </a:r>
            <a:r>
              <a:rPr lang="en-US" dirty="0" smtClean="0"/>
              <a:t>. This was called the </a:t>
            </a:r>
            <a:r>
              <a:rPr lang="en-US" u="sng" dirty="0" smtClean="0"/>
              <a:t>cottage or domestic system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-Everyone did their part.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-Textile production: children cleaned the wool, women spun the fibers into thread and men wove the thread into cloth.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-</a:t>
            </a:r>
            <a:r>
              <a:rPr lang="en-US" dirty="0"/>
              <a:t>S</a:t>
            </a:r>
            <a:r>
              <a:rPr lang="en-US" dirty="0" smtClean="0"/>
              <a:t>low and tedious work</a:t>
            </a:r>
          </a:p>
          <a:p>
            <a:endParaRPr lang="en-US" dirty="0"/>
          </a:p>
          <a:p>
            <a:r>
              <a:rPr lang="en-US" dirty="0" smtClean="0"/>
              <a:t>-Expensive products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864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nufacturingbusiness.org/wp-content/uploads/2013/05/factory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8" y="2876314"/>
            <a:ext cx="5809471" cy="36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85898" y="317204"/>
            <a:ext cx="59250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Advanced weaving machines become too large and too expensive to be used by weavers at home.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Factories can produce goods in less time and at a lower cost with new technology powered by water and steam.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Weavers, spinners and unskilled laborer stop working for themselves in the home and start working in factories for wages.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7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473" y="762000"/>
            <a:ext cx="6934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What were some of the positive and negative effects of the English factory system?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5122" name="Picture 2" descr="https://encrypted-tbn3.gstatic.com/images?q=tbn:ANd9GcQ0f0srJS5cGBwnvJBy2pIrPL4SoIZG5cfn5Tt-ngLcdP-ew0p1lMYXA3u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038600"/>
            <a:ext cx="3429000" cy="230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94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2959" t="29359" r="30007" b="30464"/>
          <a:stretch/>
        </p:blipFill>
        <p:spPr bwMode="auto">
          <a:xfrm>
            <a:off x="457200" y="914400"/>
            <a:ext cx="7848600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4506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142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Suzanne</cp:lastModifiedBy>
  <cp:revision>10</cp:revision>
  <cp:lastPrinted>2013-10-22T02:01:16Z</cp:lastPrinted>
  <dcterms:created xsi:type="dcterms:W3CDTF">2013-10-17T18:59:52Z</dcterms:created>
  <dcterms:modified xsi:type="dcterms:W3CDTF">2013-10-22T02:43:31Z</dcterms:modified>
</cp:coreProperties>
</file>